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648"/>
  </p:normalViewPr>
  <p:slideViewPr>
    <p:cSldViewPr snapToGrid="0">
      <p:cViewPr varScale="1">
        <p:scale>
          <a:sx n="93" d="100"/>
          <a:sy n="93" d="100"/>
        </p:scale>
        <p:origin x="21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46C63-E334-101C-CADC-19526B8EC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63D9E-7880-3912-06BF-659C1C6D0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0C933-8851-A705-5BFE-592E77805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865C-19D4-3644-888D-AE6D9635E33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30106-ACFD-1DD3-2965-59B23144D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2629-2E3D-B3B2-EA2A-0688F89A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7AEE-DC5B-ED41-86DE-EC6E71501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20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356FD-4ED2-CD8C-13C8-8E2DD603F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70AAB7-8F82-8463-36F5-E0FCA7092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8DA06-AA07-05EB-3A22-727329C00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865C-19D4-3644-888D-AE6D9635E33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01902-09F8-34FF-D31A-7C5CACE15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D282-BA20-08C5-76F2-41FA4B5A0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7AEE-DC5B-ED41-86DE-EC6E71501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25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54C151-6947-DA04-E467-9B1C16F82A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D2D3B-48EE-C4F3-A480-B3D66D0CD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3D5EC-5224-E6ED-A7DB-BBDB983F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865C-19D4-3644-888D-AE6D9635E33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CA371-9FD5-3753-780A-41BA25F50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7FF9B-1CD0-356A-44C0-F711B223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7AEE-DC5B-ED41-86DE-EC6E71501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02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ABB8D-C62B-DEE0-9174-20407FA11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9B6F6-A24E-3AA8-D73E-9A464E2EF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22C1D-79E4-1598-D97F-983B13E3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865C-19D4-3644-888D-AE6D9635E33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EE108-3F4E-0840-0C04-630D2D207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FC0CF-36D2-2534-B4FF-595C9C41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7AEE-DC5B-ED41-86DE-EC6E71501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3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4675A-B32C-0A8D-716E-26B779082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AAFAC-4C28-1B95-702C-B3603463C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A0A09-DBCA-C134-7ED8-336578CDE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865C-19D4-3644-888D-AE6D9635E33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A13B1-2568-0C8A-F08C-F699F110B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1B542-8975-61AA-A41D-FD926B57C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7AEE-DC5B-ED41-86DE-EC6E71501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8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76A18-4BB6-607B-F0A0-FEDD9F776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5F644-C5B1-D578-39AC-9C831F59A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ED584-353D-6BC9-960D-A6A053AD5A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534237-968B-81BC-FEED-FA108785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865C-19D4-3644-888D-AE6D9635E33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BFD17-7196-7AFC-4289-CCEB60D0F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03EE7-925D-4242-9D34-0C8C5282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7AEE-DC5B-ED41-86DE-EC6E71501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4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C6ED-C6AE-76EE-08E9-ED356574A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D360D-394D-C04E-76F7-B600037A9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B9897-27AD-D0F9-A6D3-8AE9C6DC3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39D0E-96A4-F695-F1F3-A37F25A77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A9D732-4AA8-2110-E5BC-D21117C3E5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FC529B-BF19-0E81-58EA-E8017D8EB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865C-19D4-3644-888D-AE6D9635E33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5EBEAF-2F5D-46C9-80C0-6BC051EF5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2431D-1F62-1890-D306-05978B92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7AEE-DC5B-ED41-86DE-EC6E71501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60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5E824-2A74-1335-C8FF-7525CCC19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313789-7BA8-3FC6-C3D0-3C69840EE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865C-19D4-3644-888D-AE6D9635E33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D32AC2-23F1-D93A-E68C-E7CA312F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636C6-56FE-84C8-0BD2-52EB699C8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7AEE-DC5B-ED41-86DE-EC6E71501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4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AE7843-1C13-4B71-14E7-F211F6AA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865C-19D4-3644-888D-AE6D9635E33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043245-131C-BB36-FCAF-E4794694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CF91E-A285-A4BD-ADE2-3D43C707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7AEE-DC5B-ED41-86DE-EC6E71501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57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958E4-D97D-4288-7C94-BB7D6FF1D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4C0F9-3912-AEFF-4300-9EAA0709E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E085F-9FB3-8AFE-0DCE-72D7A9639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BE301-8DA6-0F3F-64BD-F7FB0D6BE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865C-19D4-3644-888D-AE6D9635E33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56038-0FF7-A4D1-C112-69CCE3C1E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A13DF-5C61-197C-0EA9-0F0D228B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7AEE-DC5B-ED41-86DE-EC6E71501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5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88830-2C97-2700-EB47-42BB06D94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873CEA-3D50-C5EC-11D3-E1D631066D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47392-5FCF-1626-D83F-D7637C900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5D361-3734-3048-5F6A-FC8FD6866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865C-19D4-3644-888D-AE6D9635E33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7A41E-123D-BC9F-2ECB-96A257179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01A6B-9574-C4B7-245A-F27E4F20F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7AEE-DC5B-ED41-86DE-EC6E71501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5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83681C-CBB3-5EB8-35ED-BB500349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6891F-E520-75AF-CB3B-3B4D58264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0C286-7CB1-4FCC-2C87-7C1FF6275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F865C-19D4-3644-888D-AE6D9635E330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D072D-F1D7-C58E-9F4A-1A4E260DE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99D65-FE31-6B27-8AA5-0D6D5B0DE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57AEE-DC5B-ED41-86DE-EC6E71501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9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D638E51-109C-8C77-0F9C-3AE84EC09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96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9D5CF1D6-513A-8F52-D5BC-8BF835620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38" b="424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24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25540A05-AD6C-208B-F724-5999410FFB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71" b="396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81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2981ACB1-A4F8-7C7F-F984-73F44B8D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33" b="4108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30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5F5F155F-5DC0-22D3-84B7-0A617F980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67" b="349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45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People standing in a room&#10;&#10;Description automatically generated">
            <a:extLst>
              <a:ext uri="{FF2B5EF4-FFF2-40B4-BE49-F238E27FC236}">
                <a16:creationId xmlns:a16="http://schemas.microsoft.com/office/drawing/2014/main" id="{A82B1A31-7BF4-E6DB-7649-51F84DB4E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22" b="413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8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standing in front of a banner&#10;&#10;Description automatically generated">
            <a:extLst>
              <a:ext uri="{FF2B5EF4-FFF2-40B4-BE49-F238E27FC236}">
                <a16:creationId xmlns:a16="http://schemas.microsoft.com/office/drawing/2014/main" id="{F9A2B1BD-1736-A69C-A315-6B581D1BB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88" b="410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 descr="A person and child posing for a photo&#10;&#10;Description automatically generated">
            <a:extLst>
              <a:ext uri="{FF2B5EF4-FFF2-40B4-BE49-F238E27FC236}">
                <a16:creationId xmlns:a16="http://schemas.microsoft.com/office/drawing/2014/main" id="{FC16E60E-50DE-74B2-3118-5A5A82551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85" b="2986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74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posing for a photo&#10;&#10;Description automatically generated">
            <a:extLst>
              <a:ext uri="{FF2B5EF4-FFF2-40B4-BE49-F238E27FC236}">
                <a16:creationId xmlns:a16="http://schemas.microsoft.com/office/drawing/2014/main" id="{6B92B080-4CA3-4391-C181-4C44E8AAB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11" b="397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25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AEA3A0F4-4039-FE1C-A02E-1CDB94394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85" b="338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30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AF0EF5A5-D422-6727-958E-9CE134A41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99" b="6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3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earing matching red shirts&#10;&#10;Description automatically generated">
            <a:extLst>
              <a:ext uri="{FF2B5EF4-FFF2-40B4-BE49-F238E27FC236}">
                <a16:creationId xmlns:a16="http://schemas.microsoft.com/office/drawing/2014/main" id="{222A39FA-A05D-9D77-48A8-7641C16B7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02" b="10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07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787C748-F1C0-7ADB-32F1-41C56C245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00" b="3902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6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in uniform holding a certificate&#10;&#10;Description automatically generated">
            <a:extLst>
              <a:ext uri="{FF2B5EF4-FFF2-40B4-BE49-F238E27FC236}">
                <a16:creationId xmlns:a16="http://schemas.microsoft.com/office/drawing/2014/main" id="{20A3953C-9FC7-0DB3-E19A-8FB26C790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46" b="485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39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holding a certificate&#10;&#10;Description automatically generated">
            <a:extLst>
              <a:ext uri="{FF2B5EF4-FFF2-40B4-BE49-F238E27FC236}">
                <a16:creationId xmlns:a16="http://schemas.microsoft.com/office/drawing/2014/main" id="{2B16F2F9-04C7-1495-718F-E77EAC0B9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38" b="476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19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DBD5E7D7-1D93-E12B-17F6-1011D2053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03" b="462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40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0A307DBC-2884-48C9-91C0-908914F6E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42" b="455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80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uniform&#10;&#10;Description automatically generated">
            <a:extLst>
              <a:ext uri="{FF2B5EF4-FFF2-40B4-BE49-F238E27FC236}">
                <a16:creationId xmlns:a16="http://schemas.microsoft.com/office/drawing/2014/main" id="{F8165428-2E1C-C638-2CA8-C484312171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41" b="413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19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holding a plaque&#10;&#10;Description automatically generated">
            <a:extLst>
              <a:ext uri="{FF2B5EF4-FFF2-40B4-BE49-F238E27FC236}">
                <a16:creationId xmlns:a16="http://schemas.microsoft.com/office/drawing/2014/main" id="{B2A54AB7-9B95-05D4-478E-73EA0A9F7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91" b="353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68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wo women standing in a room&#10;&#10;Description automatically generated">
            <a:extLst>
              <a:ext uri="{FF2B5EF4-FFF2-40B4-BE49-F238E27FC236}">
                <a16:creationId xmlns:a16="http://schemas.microsoft.com/office/drawing/2014/main" id="{BD906A85-1EE1-0A22-D0A1-405264F36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70" b="414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4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haking hands in a room&#10;&#10;Description automatically generated">
            <a:extLst>
              <a:ext uri="{FF2B5EF4-FFF2-40B4-BE49-F238E27FC236}">
                <a16:creationId xmlns:a16="http://schemas.microsoft.com/office/drawing/2014/main" id="{242D39FD-6FF5-DAF0-4EC3-2A2C67DBB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67" b="401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36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standing in front of a banner&#10;&#10;Description automatically generated">
            <a:extLst>
              <a:ext uri="{FF2B5EF4-FFF2-40B4-BE49-F238E27FC236}">
                <a16:creationId xmlns:a16="http://schemas.microsoft.com/office/drawing/2014/main" id="{EA55AA96-0362-DEB5-0047-80B219CAF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51" b="418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89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posing for a photo&#10;&#10;Description automatically generated">
            <a:extLst>
              <a:ext uri="{FF2B5EF4-FFF2-40B4-BE49-F238E27FC236}">
                <a16:creationId xmlns:a16="http://schemas.microsoft.com/office/drawing/2014/main" id="{4EA01E51-F312-631D-5A02-814562530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05" b="40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65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9CC70760-FD8A-709C-0FCA-0910A11C8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94" b="467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79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5FA61559-FEC5-159C-C3E1-CD4F9770F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22" b="105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41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Macintosh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FIRE works</dc:creator>
  <cp:lastModifiedBy>FIRE works</cp:lastModifiedBy>
  <cp:revision>2</cp:revision>
  <dcterms:created xsi:type="dcterms:W3CDTF">2023-09-14T11:49:13Z</dcterms:created>
  <dcterms:modified xsi:type="dcterms:W3CDTF">2023-09-14T12:32:53Z</dcterms:modified>
</cp:coreProperties>
</file>